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handoutMasterIdLst>
    <p:handoutMasterId r:id="rId14"/>
  </p:handoutMasterIdLst>
  <p:sldIdLst>
    <p:sldId id="375" r:id="rId5"/>
    <p:sldId id="305" r:id="rId6"/>
    <p:sldId id="384" r:id="rId7"/>
    <p:sldId id="273" r:id="rId8"/>
    <p:sldId id="298" r:id="rId9"/>
    <p:sldId id="392" r:id="rId10"/>
    <p:sldId id="406" r:id="rId11"/>
    <p:sldId id="303" r:id="rId12"/>
    <p:sldId id="30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4" autoAdjust="0"/>
    <p:restoredTop sz="94993" autoAdjust="0"/>
  </p:normalViewPr>
  <p:slideViewPr>
    <p:cSldViewPr snapToGrid="0" snapToObjects="1">
      <p:cViewPr varScale="1">
        <p:scale>
          <a:sx n="70" d="100"/>
          <a:sy n="70" d="100"/>
        </p:scale>
        <p:origin x="660" y="54"/>
      </p:cViewPr>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3/6/2023</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smtClean="0"/>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smtClean="0"/>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w/Caption_1">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524000" y="3482977"/>
            <a:ext cx="10668000" cy="3375025"/>
          </a:xfrm>
          <a:prstGeom prst="rect">
            <a:avLst/>
          </a:prstGeom>
          <a:solidFill>
            <a:schemeClr val="accent4">
              <a:lumMod val="50000"/>
            </a:schemeClr>
          </a:solidFill>
        </p:spPr>
        <p:txBody>
          <a:bodyPr/>
          <a:lstStyle/>
          <a:p>
            <a:r>
              <a:rPr lang="en-US" smtClean="0"/>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6338806"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1524000"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cxnSp>
        <p:nvCxnSpPr>
          <p:cNvPr id="10" name="Straight Connector 9">
            <a:extLst>
              <a:ext uri="{FF2B5EF4-FFF2-40B4-BE49-F238E27FC236}">
                <a16:creationId xmlns:a16="http://schemas.microsoft.com/office/drawing/2014/main" id="{F2E583C8-CCA8-BB4A-B8AA-4ED85B62E67F}"/>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6650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smtClean="0"/>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smtClean="0"/>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smtClean="0"/>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smtClean="0"/>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smtClean="0"/>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719577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smtClean="0"/>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121835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smtClean="0"/>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492647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smtClean="0"/>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478934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smtClean="0"/>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smtClean="0"/>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smtClean="0"/>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smtClean="0"/>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Image and Caption_1">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smtClean="0"/>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56764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smtClean="0"/>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smtClean="0"/>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smtClean="0"/>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smtClean="0"/>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Overview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noProof="0" smtClean="0"/>
              <a:t>3/6/2023</a:t>
            </a:fld>
            <a:endParaRPr lang="en-US" noProof="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noProof="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noProof="0" smtClean="0"/>
              <a:t>‹#›</a:t>
            </a:fld>
            <a:endParaRPr lang="en-US" noProof="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1658836"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lvl1pPr>
          </a:lstStyle>
          <a:p>
            <a:r>
              <a:rPr lang="en-US" noProof="0" smtClean="0"/>
              <a:t>Click icon to add picture</a:t>
            </a:r>
            <a:endParaRPr lang="en-US" noProof="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1658836"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lvl1pPr>
          </a:lstStyle>
          <a:p>
            <a:r>
              <a:rPr lang="en-US" noProof="0" smtClean="0"/>
              <a:t>Click icon to add picture</a:t>
            </a:r>
            <a:endParaRPr lang="en-US" noProof="0"/>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1658836"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lvl1pPr>
          </a:lstStyle>
          <a:p>
            <a:r>
              <a:rPr lang="en-US" noProof="0" smtClean="0"/>
              <a:t>Click icon to add picture</a:t>
            </a:r>
            <a:endParaRPr lang="en-US" noProof="0"/>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871764"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lvl1pPr>
          </a:lstStyle>
          <a:p>
            <a:r>
              <a:rPr lang="en-US" noProof="0" smtClean="0"/>
              <a:t>Click icon to add picture</a:t>
            </a:r>
            <a:endParaRPr lang="en-US" noProof="0"/>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877206"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lvl1pPr>
          </a:lstStyle>
          <a:p>
            <a:r>
              <a:rPr lang="en-US" noProof="0" smtClean="0"/>
              <a:t>Click icon to add picture</a:t>
            </a:r>
            <a:endParaRPr lang="en-US" noProof="0"/>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877206"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lvl1pPr>
          </a:lstStyle>
          <a:p>
            <a:r>
              <a:rPr lang="en-US" noProof="0" smtClean="0"/>
              <a:t>Click icon to add picture</a:t>
            </a:r>
            <a:endParaRPr lang="en-US" noProof="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smtClean="0"/>
              <a:t>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smtClean="0"/>
              <a:t>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smtClean="0"/>
              <a:t>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smtClean="0"/>
              <a:t>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smtClean="0"/>
              <a:t>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smtClean="0"/>
              <a:t>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40891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3/6/2023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3/6/2023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smtClean="0"/>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3/6/2023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smtClean="0"/>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smtClean="0"/>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3/6/2023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3/6/2023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3/6/2023</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63" r:id="rId14"/>
    <p:sldLayoutId id="2147483683" r:id="rId15"/>
    <p:sldLayoutId id="2147483685" r:id="rId16"/>
    <p:sldLayoutId id="2147483684" r:id="rId17"/>
    <p:sldLayoutId id="2147483680" r:id="rId18"/>
    <p:sldLayoutId id="2147483691" r:id="rId19"/>
    <p:sldLayoutId id="2147483692" r:id="rId20"/>
    <p:sldLayoutId id="2147483693" r:id="rId21"/>
    <p:sldLayoutId id="2147483694" r:id="rId22"/>
    <p:sldLayoutId id="2147483688" r:id="rId23"/>
    <p:sldLayoutId id="2147483687" r:id="rId24"/>
    <p:sldLayoutId id="2147483689" r:id="rId25"/>
    <p:sldLayoutId id="2147483690" r:id="rId26"/>
    <p:sldLayoutId id="2147483695" r:id="rId27"/>
    <p:sldLayoutId id="2147483696" r:id="rId28"/>
    <p:sldLayoutId id="2147483697" r:id="rId29"/>
    <p:sldLayoutId id="2147483698" r:id="rId30"/>
    <p:sldLayoutId id="2147483667" r:id="rId31"/>
    <p:sldLayoutId id="2147483703" r:id="rId32"/>
    <p:sldLayoutId id="2147483704" r:id="rId33"/>
    <p:sldLayoutId id="2147483705" r:id="rId34"/>
    <p:sldLayoutId id="2147483706" r:id="rId35"/>
    <p:sldLayoutId id="2147483668" r:id="rId36"/>
    <p:sldLayoutId id="2147483700" r:id="rId37"/>
    <p:sldLayoutId id="2147483699" r:id="rId38"/>
    <p:sldLayoutId id="2147483701" r:id="rId39"/>
    <p:sldLayoutId id="2147483702" r:id="rId4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8.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36.xml"/><Relationship Id="rId6" Type="http://schemas.openxmlformats.org/officeDocument/2006/relationships/image" Target="../media/image9.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Woman on tablet ">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35000"/>
            <a:extLst>
              <a:ext uri="{28A0092B-C50C-407E-A947-70E740481C1C}">
                <a14:useLocalDpi xmlns:a14="http://schemas.microsoft.com/office/drawing/2010/main"/>
              </a:ext>
            </a:extLst>
          </a:blip>
          <a:srcRect l="4632" r="4632"/>
          <a:stretch/>
        </p:blipFill>
        <p:spPr>
          <a:xfrm>
            <a:off x="1134319" y="0"/>
            <a:ext cx="11057681" cy="6858000"/>
          </a:xfrm>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1524000" y="5286196"/>
            <a:ext cx="4179375" cy="356462"/>
          </a:xfrm>
        </p:spPr>
        <p:txBody>
          <a:bodyPr>
            <a:normAutofit/>
          </a:bodyPr>
          <a:lstStyle/>
          <a:p>
            <a:r>
              <a:rPr lang="en-US" dirty="0" smtClean="0"/>
              <a:t> OUEDRAOGO MADINA</a:t>
            </a:r>
            <a:endParaRPr lang="id-ID" dirty="0"/>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4000" y="1637731"/>
            <a:ext cx="4767618" cy="3465659"/>
          </a:xfrm>
        </p:spPr>
        <p:txBody>
          <a:bodyPr>
            <a:normAutofit/>
          </a:bodyPr>
          <a:lstStyle/>
          <a:p>
            <a:r>
              <a:rPr lang="en-US" dirty="0" smtClean="0"/>
              <a:t>Presentation de la </a:t>
            </a:r>
            <a:r>
              <a:rPr lang="en-US" dirty="0" err="1" smtClean="0"/>
              <a:t>maquette</a:t>
            </a:r>
            <a:r>
              <a:rPr lang="en-US" dirty="0" smtClean="0"/>
              <a:t> d’un site vitrine</a:t>
            </a:r>
            <a:endParaRPr lang="en-US" dirty="0"/>
          </a:p>
        </p:txBody>
      </p:sp>
    </p:spTree>
    <p:extLst>
      <p:ext uri="{BB962C8B-B14F-4D97-AF65-F5344CB8AC3E}">
        <p14:creationId xmlns:p14="http://schemas.microsoft.com/office/powerpoint/2010/main" val="4285847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r>
              <a:rPr lang="en-US" dirty="0"/>
              <a:t>Content slide</a:t>
            </a: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p:txBody>
          <a:bodyPr/>
          <a:lstStyle/>
          <a:p>
            <a:pPr marL="285750" indent="-285750">
              <a:buFont typeface="Arial" panose="020B0604020202020204" pitchFamily="34" charset="0"/>
              <a:buChar char="•"/>
            </a:pPr>
            <a:r>
              <a:rPr lang="en-US" dirty="0"/>
              <a:t>Labore, ut int fugia ducimaximet estium, tem verio. Occatqui voluptatqui idessitas porecabor maximilis eatate perehent maxime reribus volessi taturestotas earum ut et il id minctium ernam, et eostent fugia volorro imetur mo quaeperum quia doluptatem. Ficietum conesti nctur? Facipiendae. </a:t>
            </a:r>
          </a:p>
          <a:p>
            <a:pPr marL="285750" indent="-285750">
              <a:buFont typeface="Arial" panose="020B0604020202020204" pitchFamily="34" charset="0"/>
              <a:buChar char="•"/>
            </a:pPr>
            <a:r>
              <a:rPr lang="en-US" dirty="0"/>
              <a:t>Labore, ut int fugia ducimaximet estium, tem verio. Occatqui voluptatqui idessitas porecabor maximilis eatate perehent maxime reribus volessi taturestotas earum ut et il id minctium ernam, et eostent fugia volorro imetur mo quaeperum quia doluptatem. Ficietum conesti nctur? Facipiendae. </a:t>
            </a:r>
          </a:p>
          <a:p>
            <a:pPr marL="285750" indent="-285750">
              <a:buFont typeface="Arial" panose="020B0604020202020204" pitchFamily="34" charset="0"/>
              <a:buChar char="•"/>
            </a:pPr>
            <a:r>
              <a:rPr lang="en-US" dirty="0"/>
              <a:t>Labore, ut int fugia ducimaximet estium, tem verio. Occatqui voluptatqui idessitas porecabor maximilis eatate perehent maxime reribus volessi taturestotas earum ut et il id minctium ernam, et eostent fugia volorro imetur mo quaeperum quia doluptatem. Ficietum conesti nctur? Facipiendae.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25297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xmlns="" val="0"/>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a:stretch>
        </p:blip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p:txBody>
          <a:bodyPr/>
          <a:lstStyle/>
          <a:p>
            <a:r>
              <a:rPr lang="en-US" dirty="0">
                <a:solidFill>
                  <a:schemeClr val="bg1"/>
                </a:solidFill>
              </a:rPr>
              <a:t>SUBTITLE HERE</a:t>
            </a:r>
            <a:endParaRPr lang="id-ID" dirty="0">
              <a:solidFill>
                <a:schemeClr val="bg1"/>
              </a:solidFill>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p:txBody>
          <a:bodyPr/>
          <a:lstStyle/>
          <a:p>
            <a:r>
              <a:rPr lang="en-US" dirty="0">
                <a:solidFill>
                  <a:schemeClr val="bg1"/>
                </a:solidFill>
              </a:rPr>
              <a:t>SECTION</a:t>
            </a:r>
            <a:br>
              <a:rPr lang="en-US" dirty="0">
                <a:solidFill>
                  <a:schemeClr val="bg1"/>
                </a:solidFill>
              </a:rPr>
            </a:br>
            <a:r>
              <a:rPr lang="en-US" dirty="0">
                <a:solidFill>
                  <a:schemeClr val="bg1"/>
                </a:solidFill>
              </a:rPr>
              <a:t>DIVIDER SLIDE</a:t>
            </a:r>
          </a:p>
        </p:txBody>
      </p:sp>
    </p:spTree>
    <p:extLst>
      <p:ext uri="{BB962C8B-B14F-4D97-AF65-F5344CB8AC3E}">
        <p14:creationId xmlns:p14="http://schemas.microsoft.com/office/powerpoint/2010/main" val="4067864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Placeholder 7" descr="A group of people putting thier hands in a pile ">
            <a:extLst>
              <a:ext uri="{FF2B5EF4-FFF2-40B4-BE49-F238E27FC236}">
                <a16:creationId xmlns:a16="http://schemas.microsoft.com/office/drawing/2014/main" id="{F052F1AC-BE37-2941-839E-B43E10537AD8}"/>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70000"/>
            <a:extLst>
              <a:ext uri="{28A0092B-C50C-407E-A947-70E740481C1C}">
                <a14:useLocalDpi xmlns:a14="http://schemas.microsoft.com/office/drawing/2010/main"/>
              </a:ext>
            </a:extLst>
          </a:blip>
          <a:srcRect/>
          <a:stretch>
            <a:fillRect/>
          </a:stretch>
        </p:blipFill>
        <p:spPr/>
      </p:pic>
      <p:sp>
        <p:nvSpPr>
          <p:cNvPr id="7" name="Text Placeholder 6">
            <a:extLst>
              <a:ext uri="{FF2B5EF4-FFF2-40B4-BE49-F238E27FC236}">
                <a16:creationId xmlns:a16="http://schemas.microsoft.com/office/drawing/2014/main" id="{F671A034-1CDF-8B46-90C5-63321B0C91BE}"/>
              </a:ext>
            </a:extLst>
          </p:cNvPr>
          <p:cNvSpPr>
            <a:spLocks noGrp="1"/>
          </p:cNvSpPr>
          <p:nvPr>
            <p:ph idx="1"/>
          </p:nvPr>
        </p:nvSpPr>
        <p:spPr/>
        <p:txBody>
          <a:bodyPr/>
          <a:lstStyle/>
          <a:p>
            <a:pPr marL="0" indent="0">
              <a:buNone/>
            </a:pPr>
            <a:r>
              <a:rPr lang="en-US" dirty="0"/>
              <a:t>Labore, ut int fugia ducimaximet estium, tem verio. Occatqui voluptatqui idessitas porecabor maximilis eatate perehent maxime reribus volessi taturestotas earum ut et il id minctium ernam, et eostent fugia volorro imetur mo quaeperum quia doluptatem. Ficietum conesti nctur? Facipiendae. Ducipis excepudit, volupta tisque pernatur alitasp ercide nossunt oditae. </a:t>
            </a:r>
          </a:p>
        </p:txBody>
      </p:sp>
      <p:sp>
        <p:nvSpPr>
          <p:cNvPr id="21" name="Title 20">
            <a:extLst>
              <a:ext uri="{FF2B5EF4-FFF2-40B4-BE49-F238E27FC236}">
                <a16:creationId xmlns:a16="http://schemas.microsoft.com/office/drawing/2014/main" id="{B3E69B71-5849-7541-ADEA-D19838B3CF0C}"/>
              </a:ext>
            </a:extLst>
          </p:cNvPr>
          <p:cNvSpPr>
            <a:spLocks noGrp="1"/>
          </p:cNvSpPr>
          <p:nvPr>
            <p:ph type="ctrTitle"/>
          </p:nvPr>
        </p:nvSpPr>
        <p:spPr/>
        <p:txBody>
          <a:bodyPr/>
          <a:lstStyle/>
          <a:p>
            <a:r>
              <a:rPr lang="en-US" dirty="0"/>
              <a:t>Content </a:t>
            </a:r>
            <a:br>
              <a:rPr lang="en-US" dirty="0"/>
            </a:br>
            <a:r>
              <a:rPr lang="en-US" dirty="0"/>
              <a:t>with caption</a:t>
            </a:r>
          </a:p>
        </p:txBody>
      </p:sp>
    </p:spTree>
    <p:extLst>
      <p:ext uri="{BB962C8B-B14F-4D97-AF65-F5344CB8AC3E}">
        <p14:creationId xmlns:p14="http://schemas.microsoft.com/office/powerpoint/2010/main" val="2167823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93AABDC-C3FD-F345-990B-6E2D88310423}"/>
              </a:ext>
            </a:extLst>
          </p:cNvPr>
          <p:cNvSpPr>
            <a:spLocks noGrp="1"/>
          </p:cNvSpPr>
          <p:nvPr>
            <p:ph type="ctrTitle"/>
          </p:nvPr>
        </p:nvSpPr>
        <p:spPr/>
        <p:txBody>
          <a:bodyPr/>
          <a:lstStyle/>
          <a:p>
            <a:r>
              <a:rPr lang="en-US" dirty="0"/>
              <a:t>TWO CONTENT</a:t>
            </a:r>
          </a:p>
        </p:txBody>
      </p:sp>
      <p:sp>
        <p:nvSpPr>
          <p:cNvPr id="3" name="Content Placeholder 2">
            <a:extLst>
              <a:ext uri="{FF2B5EF4-FFF2-40B4-BE49-F238E27FC236}">
                <a16:creationId xmlns:a16="http://schemas.microsoft.com/office/drawing/2014/main" id="{65315FCB-0039-EF4F-AFE0-33905D91929E}"/>
              </a:ext>
            </a:extLst>
          </p:cNvPr>
          <p:cNvSpPr>
            <a:spLocks noGrp="1"/>
          </p:cNvSpPr>
          <p:nvPr>
            <p:ph sz="half" idx="1"/>
          </p:nvPr>
        </p:nvSpPr>
        <p:spPr/>
        <p:txBody>
          <a:bodyPr/>
          <a:lstStyle/>
          <a:p>
            <a:r>
              <a:rPr lang="en-US" dirty="0"/>
              <a:t>Lorem ipsum dolor sit amet, consectetur adipiscing elit, sed do eiusmod tempor incididunt ut labore et dolore magna aliqua. Sit amet consectetur adipiscing elit ut aliquam purus sit amet. Volutpat odio facilisis mauris sit amet massa vitae. </a:t>
            </a:r>
          </a:p>
          <a:p>
            <a:r>
              <a:rPr lang="en-US" dirty="0"/>
              <a:t>Sed sed risus pretium quam vulputate. Adipiscing bibendum est ultricies integer quis auctor. Mattis rhoncus urna neque viverra justo nec ultrices dui sapien. Pulvinar neque laoreet suspendisse interdum consectetur. </a:t>
            </a:r>
          </a:p>
        </p:txBody>
      </p:sp>
      <p:sp>
        <p:nvSpPr>
          <p:cNvPr id="16" name="Content Placeholder 15">
            <a:extLst>
              <a:ext uri="{FF2B5EF4-FFF2-40B4-BE49-F238E27FC236}">
                <a16:creationId xmlns:a16="http://schemas.microsoft.com/office/drawing/2014/main" id="{61E23B57-A482-8F4B-9021-86FE326A6D10}"/>
              </a:ext>
            </a:extLst>
          </p:cNvPr>
          <p:cNvSpPr>
            <a:spLocks noGrp="1"/>
          </p:cNvSpPr>
          <p:nvPr>
            <p:ph sz="half" idx="2"/>
          </p:nvPr>
        </p:nvSpPr>
        <p:spPr/>
        <p:txBody>
          <a:bodyPr/>
          <a:lstStyle/>
          <a:p>
            <a:r>
              <a:rPr lang="en-US" dirty="0"/>
              <a:t>Lorem ipsum dolor sit amet, consectetur adipiscing elit, sed do eiusmod tempor incididunt ut labore et dolore magna aliqua. Sit amet consectetur adipiscing elit ut aliquam purus sit amet. Volutpat odio facilisis mauris sit amet massa vitae. </a:t>
            </a:r>
          </a:p>
          <a:p>
            <a:r>
              <a:rPr lang="en-US" dirty="0"/>
              <a:t>Sed sed risus pretium quam vulputate. Adipiscing bibendum est ultricies integer quis auctor. Mattis rhoncus urna neque viverra justo nec ultrices dui sapien. Pulvinar neque laoreet suspendisse interdum consectetur. </a:t>
            </a:r>
          </a:p>
        </p:txBody>
      </p:sp>
      <p:sp>
        <p:nvSpPr>
          <p:cNvPr id="17" name="Text Placeholder 16">
            <a:extLst>
              <a:ext uri="{FF2B5EF4-FFF2-40B4-BE49-F238E27FC236}">
                <a16:creationId xmlns:a16="http://schemas.microsoft.com/office/drawing/2014/main" id="{F0150DF7-4A8B-444C-8CA1-24A9B9191B80}"/>
              </a:ext>
            </a:extLst>
          </p:cNvPr>
          <p:cNvSpPr>
            <a:spLocks noGrp="1"/>
          </p:cNvSpPr>
          <p:nvPr>
            <p:ph type="body" idx="13"/>
          </p:nvPr>
        </p:nvSpPr>
        <p:spPr/>
        <p:txBody>
          <a:bodyPr/>
          <a:lstStyle/>
          <a:p>
            <a:pPr lvl="0"/>
            <a:r>
              <a:rPr lang="en-US" dirty="0"/>
              <a:t>Paragraph 2 Title</a:t>
            </a:r>
          </a:p>
        </p:txBody>
      </p:sp>
      <p:sp>
        <p:nvSpPr>
          <p:cNvPr id="7" name="Text Placeholder 6">
            <a:extLst>
              <a:ext uri="{FF2B5EF4-FFF2-40B4-BE49-F238E27FC236}">
                <a16:creationId xmlns:a16="http://schemas.microsoft.com/office/drawing/2014/main" id="{D9218E33-9E8A-D249-93A7-9EDFE3BEA503}"/>
              </a:ext>
            </a:extLst>
          </p:cNvPr>
          <p:cNvSpPr>
            <a:spLocks noGrp="1"/>
          </p:cNvSpPr>
          <p:nvPr>
            <p:ph type="body" sz="quarter" idx="3"/>
          </p:nvPr>
        </p:nvSpPr>
        <p:spPr/>
        <p:txBody>
          <a:bodyPr/>
          <a:lstStyle/>
          <a:p>
            <a:pPr lvl="0"/>
            <a:r>
              <a:rPr lang="en-US" dirty="0"/>
              <a:t>Paragraph 1 Title</a:t>
            </a:r>
          </a:p>
        </p:txBody>
      </p:sp>
    </p:spTree>
    <p:extLst>
      <p:ext uri="{BB962C8B-B14F-4D97-AF65-F5344CB8AC3E}">
        <p14:creationId xmlns:p14="http://schemas.microsoft.com/office/powerpoint/2010/main" val="3843284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0" descr="Two People sitting on couch">
            <a:extLst>
              <a:ext uri="{FF2B5EF4-FFF2-40B4-BE49-F238E27FC236}">
                <a16:creationId xmlns:a16="http://schemas.microsoft.com/office/drawing/2014/main" id="{318EF587-2197-CC4C-BC9D-6BB7C37E92FB}"/>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70000"/>
            <a:extLst>
              <a:ext uri="{28A0092B-C50C-407E-A947-70E740481C1C}">
                <a14:useLocalDpi xmlns:a14="http://schemas.microsoft.com/office/drawing/2010/main"/>
              </a:ext>
            </a:extLst>
          </a:blip>
          <a:srcRect l="4579" r="4579"/>
          <a:stretch/>
        </p:blipFill>
        <p:spPr/>
      </p:pic>
      <p:sp>
        <p:nvSpPr>
          <p:cNvPr id="3" name="Title 2" hidden="1">
            <a:extLst>
              <a:ext uri="{FF2B5EF4-FFF2-40B4-BE49-F238E27FC236}">
                <a16:creationId xmlns:a16="http://schemas.microsoft.com/office/drawing/2014/main" id="{FD439DD0-579B-4A38-94AC-4A7CC453CC47}"/>
              </a:ext>
            </a:extLst>
          </p:cNvPr>
          <p:cNvSpPr>
            <a:spLocks noGrp="1"/>
          </p:cNvSpPr>
          <p:nvPr>
            <p:ph type="title"/>
          </p:nvPr>
        </p:nvSpPr>
        <p:spPr/>
        <p:txBody>
          <a:bodyPr/>
          <a:lstStyle/>
          <a:p>
            <a:r>
              <a:rPr lang="en-US" dirty="0"/>
              <a:t>Slide title 29</a:t>
            </a:r>
          </a:p>
        </p:txBody>
      </p:sp>
    </p:spTree>
    <p:extLst>
      <p:ext uri="{BB962C8B-B14F-4D97-AF65-F5344CB8AC3E}">
        <p14:creationId xmlns:p14="http://schemas.microsoft.com/office/powerpoint/2010/main" val="3021999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27" descr="Woman working at office late at night">
            <a:extLst>
              <a:ext uri="{FF2B5EF4-FFF2-40B4-BE49-F238E27FC236}">
                <a16:creationId xmlns:a16="http://schemas.microsoft.com/office/drawing/2014/main" id="{B7E68695-0DB5-1946-B945-66E677B1128F}"/>
              </a:ext>
            </a:extLst>
          </p:cNvPr>
          <p:cNvPicPr>
            <a:picLocks noGrp="1" noChangeAspect="1"/>
          </p:cNvPicPr>
          <p:nvPr>
            <p:ph type="pic" sz="quarter" idx="13"/>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31000"/>
                    </a14:imgEffect>
                  </a14:imgLayer>
                </a14:imgProps>
              </a:ext>
              <a:ext uri="{28A0092B-C50C-407E-A947-70E740481C1C}">
                <a14:useLocalDpi xmlns:a14="http://schemas.microsoft.com/office/drawing/2010/main"/>
              </a:ext>
            </a:extLst>
          </a:blip>
          <a:srcRect l="4692" r="4692"/>
          <a:stretch/>
        </p:blipFill>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r>
              <a:rPr lang="en-US" dirty="0"/>
              <a:t>Content slide</a:t>
            </a: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p:txBody>
          <a:bodyPr/>
          <a:lstStyle/>
          <a:p>
            <a:r>
              <a:rPr lang="en-US" dirty="0"/>
              <a:t>Labore, ut int fugia ducimaximet estium, tem verio. Occatqui voluptatqui idessitas porecabor maximilis eatate perehent maxime reribus volessi taturestotas earum ut et </a:t>
            </a:r>
            <a:br>
              <a:rPr lang="en-US" dirty="0"/>
            </a:br>
            <a:r>
              <a:rPr lang="en-US" dirty="0"/>
              <a:t>il id minctium ernam, et eostent fugia volorro imetur mo quaeperum quia doluptatem. Ficietum conesti nctur? Facipiendae. Ducipis excepudit, volupta tisque pernatur alitasp ercide nossunt oditae. Et eaqui dis as porentiis aut volecul liquamendel eost alique vent porum dolupti a videniet que quaspe nonserum nes a et poriorestis volorep tiassitatem aperrum voluptis as quibus delit hilis isto quos culluptatem elitas am faccum harupti aecatem inim excersp eliasse disciasin rehent, solum aliquas sitasin est maxim dolorercias accabo.</a:t>
            </a:r>
          </a:p>
        </p:txBody>
      </p:sp>
    </p:spTree>
    <p:extLst>
      <p:ext uri="{BB962C8B-B14F-4D97-AF65-F5344CB8AC3E}">
        <p14:creationId xmlns:p14="http://schemas.microsoft.com/office/powerpoint/2010/main" val="3072874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F5ECE-2D45-764D-A434-EA4997A38F9E}"/>
              </a:ext>
            </a:extLst>
          </p:cNvPr>
          <p:cNvSpPr>
            <a:spLocks noGrp="1"/>
          </p:cNvSpPr>
          <p:nvPr>
            <p:ph type="ctrTitle"/>
          </p:nvPr>
        </p:nvSpPr>
        <p:spPr/>
        <p:txBody>
          <a:bodyPr/>
          <a:lstStyle/>
          <a:p>
            <a:r>
              <a:rPr lang="en-US" dirty="0"/>
              <a:t>CAPTION</a:t>
            </a:r>
          </a:p>
        </p:txBody>
      </p:sp>
      <p:sp>
        <p:nvSpPr>
          <p:cNvPr id="3" name="Text Placeholder 2">
            <a:extLst>
              <a:ext uri="{FF2B5EF4-FFF2-40B4-BE49-F238E27FC236}">
                <a16:creationId xmlns:a16="http://schemas.microsoft.com/office/drawing/2014/main" id="{96018F6A-34AE-124E-868D-D500FE5002BF}"/>
              </a:ext>
            </a:extLst>
          </p:cNvPr>
          <p:cNvSpPr>
            <a:spLocks noGrp="1"/>
          </p:cNvSpPr>
          <p:nvPr>
            <p:ph type="body" sz="quarter" idx="14"/>
          </p:nvPr>
        </p:nvSpPr>
        <p:spPr/>
        <p:txBody>
          <a:bodyPr/>
          <a:lstStyle/>
          <a:p>
            <a:r>
              <a:rPr lang="en-US" dirty="0"/>
              <a:t>Lorem ipsum dolor sit amet, consectetur adipiscing elit. Etiam eget quam lacus. Vivamus laoreet tempus lacus, Class aptent taciti sociosqu ad litora torquent per conubia nostra, per inceptos himenaeos. </a:t>
            </a:r>
          </a:p>
        </p:txBody>
      </p:sp>
      <p:pic>
        <p:nvPicPr>
          <p:cNvPr id="7" name="Picture Placeholder 6" descr="A group of people sitting at a table">
            <a:extLst>
              <a:ext uri="{FF2B5EF4-FFF2-40B4-BE49-F238E27FC236}">
                <a16:creationId xmlns:a16="http://schemas.microsoft.com/office/drawing/2014/main" id="{172E1B30-93CD-465A-917F-9412412588B6}"/>
              </a:ext>
            </a:extLst>
          </p:cNvPr>
          <p:cNvPicPr>
            <a:picLocks noGrp="1" noChangeAspect="1"/>
          </p:cNvPicPr>
          <p:nvPr>
            <p:ph type="pic" sz="quarter" idx="10"/>
          </p:nvPr>
        </p:nvPicPr>
        <p:blipFill>
          <a:blip r:embed="rId2">
            <a:duotone>
              <a:prstClr val="black"/>
              <a:schemeClr val="accent3">
                <a:tint val="45000"/>
                <a:satMod val="400000"/>
              </a:schemeClr>
            </a:duotone>
            <a:alphaModFix/>
          </a:blip>
          <a:srcRect l="16549" r="16549"/>
          <a:stretch>
            <a:fillRect/>
          </a:stretch>
        </p:blipFill>
        <p:spPr/>
      </p:pic>
    </p:spTree>
    <p:extLst>
      <p:ext uri="{BB962C8B-B14F-4D97-AF65-F5344CB8AC3E}">
        <p14:creationId xmlns:p14="http://schemas.microsoft.com/office/powerpoint/2010/main" val="34806973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r>
              <a:rPr lang="en-US"/>
              <a:t>overview</a:t>
            </a:r>
          </a:p>
        </p:txBody>
      </p:sp>
      <p:pic>
        <p:nvPicPr>
          <p:cNvPr id="82" name="Picture Placeholder 81" descr="icon&#10;">
            <a:extLst>
              <a:ext uri="{FF2B5EF4-FFF2-40B4-BE49-F238E27FC236}">
                <a16:creationId xmlns:a16="http://schemas.microsoft.com/office/drawing/2014/main" id="{BB002EF1-9F25-2D40-B395-99B429C0B9E5}"/>
              </a:ext>
              <a:ext uri="{C183D7F6-B498-43B3-948B-1728B52AA6E4}">
                <adec:decorative xmlns:adec="http://schemas.microsoft.com/office/drawing/2017/decorative" xmlns="" val="1"/>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xmlns="" r:embed="rId3"/>
              </a:ext>
            </a:extLst>
          </a:blip>
          <a:srcRect/>
          <a:stretch>
            <a:fillRect/>
          </a:stretch>
        </p:blipFill>
        <p:spPr/>
      </p:pic>
      <p:pic>
        <p:nvPicPr>
          <p:cNvPr id="84" name="Picture Placeholder 83" descr="icon&#10;">
            <a:extLst>
              <a:ext uri="{FF2B5EF4-FFF2-40B4-BE49-F238E27FC236}">
                <a16:creationId xmlns:a16="http://schemas.microsoft.com/office/drawing/2014/main" id="{2D47B889-990B-7744-B388-A04E8B719527}"/>
              </a:ext>
            </a:extLst>
          </p:cNvPr>
          <p:cNvPicPr>
            <a:picLocks noGrp="1" noChangeAspect="1"/>
          </p:cNvPicPr>
          <p:nvPr>
            <p:ph type="pic" sz="quarter" idx="14"/>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xmlns="" r:embed="rId5"/>
              </a:ext>
            </a:extLst>
          </a:blip>
          <a:srcRect/>
          <a:stretch>
            <a:fillRect/>
          </a:stretch>
        </p:blipFill>
        <p:spPr/>
      </p:pic>
      <p:pic>
        <p:nvPicPr>
          <p:cNvPr id="95" name="Picture Placeholder 94" descr="icon&#10;">
            <a:extLst>
              <a:ext uri="{FF2B5EF4-FFF2-40B4-BE49-F238E27FC236}">
                <a16:creationId xmlns:a16="http://schemas.microsoft.com/office/drawing/2014/main" id="{22846FFF-A603-9047-B91F-1BBE3D044E35}"/>
              </a:ext>
              <a:ext uri="{C183D7F6-B498-43B3-948B-1728B52AA6E4}">
                <adec:decorative xmlns:adec="http://schemas.microsoft.com/office/drawing/2017/decorative" xmlns="" val="1"/>
              </a:ext>
            </a:extLst>
          </p:cNvPr>
          <p:cNvPicPr>
            <a:picLocks noGrp="1" noChangeAspect="1"/>
          </p:cNvPicPr>
          <p:nvPr>
            <p:ph type="pic" sz="quarter" idx="15"/>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xmlns="" r:embed="rId7"/>
              </a:ext>
            </a:extLst>
          </a:blip>
          <a:srcRect/>
          <a:stretch>
            <a:fillRect/>
          </a:stretch>
        </p:blipFill>
        <p:spPr/>
      </p:pic>
      <p:pic>
        <p:nvPicPr>
          <p:cNvPr id="117" name="Picture Placeholder 116" descr="icon&#10;">
            <a:extLst>
              <a:ext uri="{FF2B5EF4-FFF2-40B4-BE49-F238E27FC236}">
                <a16:creationId xmlns:a16="http://schemas.microsoft.com/office/drawing/2014/main" id="{9F6066D9-99C1-EA49-8232-E0CF4DFA9020}"/>
              </a:ext>
            </a:extLst>
          </p:cNvPr>
          <p:cNvPicPr>
            <a:picLocks noGrp="1" noChangeAspect="1"/>
          </p:cNvPicPr>
          <p:nvPr>
            <p:ph type="pic" sz="quarter" idx="21"/>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xmlns="" r:embed="rId9"/>
              </a:ext>
            </a:extLst>
          </a:blip>
          <a:srcRect t="427" b="427"/>
          <a:stretch>
            <a:fillRect/>
          </a:stretch>
        </p:blipFill>
        <p:spPr/>
      </p:pic>
      <p:pic>
        <p:nvPicPr>
          <p:cNvPr id="119" name="Picture Placeholder 118" descr="icon&#10;">
            <a:extLst>
              <a:ext uri="{FF2B5EF4-FFF2-40B4-BE49-F238E27FC236}">
                <a16:creationId xmlns:a16="http://schemas.microsoft.com/office/drawing/2014/main" id="{99C18B90-BB12-654C-AF46-B1098A1726C4}"/>
              </a:ext>
            </a:extLst>
          </p:cNvPr>
          <p:cNvPicPr>
            <a:picLocks noGrp="1" noChangeAspect="1"/>
          </p:cNvPicPr>
          <p:nvPr>
            <p:ph type="pic" sz="quarter" idx="22"/>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xmlns="" r:embed="rId11"/>
              </a:ext>
            </a:extLst>
          </a:blip>
          <a:srcRect t="427" b="427"/>
          <a:stretch>
            <a:fillRect/>
          </a:stretch>
        </p:blipFill>
        <p:spPr/>
      </p:pic>
      <p:pic>
        <p:nvPicPr>
          <p:cNvPr id="121" name="Picture Placeholder 120" descr="icon&#10;">
            <a:extLst>
              <a:ext uri="{FF2B5EF4-FFF2-40B4-BE49-F238E27FC236}">
                <a16:creationId xmlns:a16="http://schemas.microsoft.com/office/drawing/2014/main" id="{4159F782-00CB-DC43-A1FC-7C24663612D0}"/>
              </a:ext>
              <a:ext uri="{C183D7F6-B498-43B3-948B-1728B52AA6E4}">
                <adec:decorative xmlns:adec="http://schemas.microsoft.com/office/drawing/2017/decorative" xmlns="" val="1"/>
              </a:ext>
            </a:extLst>
          </p:cNvPr>
          <p:cNvPicPr>
            <a:picLocks noGrp="1" noChangeAspect="1"/>
          </p:cNvPicPr>
          <p:nvPr>
            <p:ph type="pic" sz="quarter" idx="23"/>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xmlns="" r:embed="rId13"/>
              </a:ext>
            </a:extLst>
          </a:blip>
          <a:srcRect t="214" b="214"/>
          <a:stretch>
            <a:fillRect/>
          </a:stretch>
        </p:blipFill>
        <p:spPr/>
      </p:pic>
      <p:sp>
        <p:nvSpPr>
          <p:cNvPr id="267" name="Text Placeholder 266">
            <a:extLst>
              <a:ext uri="{FF2B5EF4-FFF2-40B4-BE49-F238E27FC236}">
                <a16:creationId xmlns:a16="http://schemas.microsoft.com/office/drawing/2014/main" id="{A694244C-EAE8-E84A-9A3B-8D12C1A5479B}"/>
              </a:ext>
            </a:extLst>
          </p:cNvPr>
          <p:cNvSpPr>
            <a:spLocks noGrp="1"/>
          </p:cNvSpPr>
          <p:nvPr>
            <p:ph type="body" sz="quarter" idx="25"/>
          </p:nvPr>
        </p:nvSpPr>
        <p:spPr/>
        <p:txBody>
          <a:bodyPr/>
          <a:lstStyle/>
          <a:p>
            <a:r>
              <a:rPr lang="en-US"/>
              <a:t>Lorem ipsum dolor sit amet consectetuer adipiscing elit, </a:t>
            </a:r>
            <a:br>
              <a:rPr lang="en-US"/>
            </a:br>
            <a:r>
              <a:rPr lang="en-US"/>
              <a:t>sed diam nonummy nibh euismod</a:t>
            </a:r>
          </a:p>
        </p:txBody>
      </p:sp>
      <p:sp>
        <p:nvSpPr>
          <p:cNvPr id="250" name="Text Placeholder 249">
            <a:extLst>
              <a:ext uri="{FF2B5EF4-FFF2-40B4-BE49-F238E27FC236}">
                <a16:creationId xmlns:a16="http://schemas.microsoft.com/office/drawing/2014/main" id="{2FC5F420-06C1-8C4F-9332-B0D58D4733C9}"/>
              </a:ext>
            </a:extLst>
          </p:cNvPr>
          <p:cNvSpPr>
            <a:spLocks noGrp="1"/>
          </p:cNvSpPr>
          <p:nvPr>
            <p:ph type="body" idx="26"/>
          </p:nvPr>
        </p:nvSpPr>
        <p:spPr/>
        <p:txBody>
          <a:bodyPr/>
          <a:lstStyle/>
          <a:p>
            <a:r>
              <a:rPr lang="en-US"/>
              <a:t>Lorem ipsum dolor sit amet</a:t>
            </a:r>
          </a:p>
        </p:txBody>
      </p:sp>
      <p:sp>
        <p:nvSpPr>
          <p:cNvPr id="293" name="Text Placeholder 292">
            <a:extLst>
              <a:ext uri="{FF2B5EF4-FFF2-40B4-BE49-F238E27FC236}">
                <a16:creationId xmlns:a16="http://schemas.microsoft.com/office/drawing/2014/main" id="{95FAB652-3154-9344-A0FB-A255D42D5CC0}"/>
              </a:ext>
            </a:extLst>
          </p:cNvPr>
          <p:cNvSpPr>
            <a:spLocks noGrp="1"/>
          </p:cNvSpPr>
          <p:nvPr>
            <p:ph type="body" sz="quarter" idx="27"/>
          </p:nvPr>
        </p:nvSpPr>
        <p:spPr/>
        <p:txBody>
          <a:bodyPr/>
          <a:lstStyle/>
          <a:p>
            <a:r>
              <a:rPr lang="en-US"/>
              <a:t>Lorem ipsum dolor sit amet consectetuer adipiscing elit, </a:t>
            </a:r>
            <a:br>
              <a:rPr lang="en-US"/>
            </a:br>
            <a:r>
              <a:rPr lang="en-US"/>
              <a:t>sed diam nonummy nibh euismod</a:t>
            </a:r>
          </a:p>
        </p:txBody>
      </p:sp>
      <p:sp>
        <p:nvSpPr>
          <p:cNvPr id="294" name="Text Placeholder 293">
            <a:extLst>
              <a:ext uri="{FF2B5EF4-FFF2-40B4-BE49-F238E27FC236}">
                <a16:creationId xmlns:a16="http://schemas.microsoft.com/office/drawing/2014/main" id="{98606489-5891-5241-A48C-BB3725C75A3D}"/>
              </a:ext>
            </a:extLst>
          </p:cNvPr>
          <p:cNvSpPr>
            <a:spLocks noGrp="1"/>
          </p:cNvSpPr>
          <p:nvPr>
            <p:ph type="body" idx="28"/>
          </p:nvPr>
        </p:nvSpPr>
        <p:spPr/>
        <p:txBody>
          <a:bodyPr/>
          <a:lstStyle/>
          <a:p>
            <a:r>
              <a:rPr lang="en-US"/>
              <a:t>Lorem ipsum dolor sit amet</a:t>
            </a:r>
          </a:p>
        </p:txBody>
      </p:sp>
      <p:sp>
        <p:nvSpPr>
          <p:cNvPr id="295" name="Text Placeholder 294">
            <a:extLst>
              <a:ext uri="{FF2B5EF4-FFF2-40B4-BE49-F238E27FC236}">
                <a16:creationId xmlns:a16="http://schemas.microsoft.com/office/drawing/2014/main" id="{2A38F4C8-B925-E44A-8AEB-4EA4469EA6E1}"/>
              </a:ext>
            </a:extLst>
          </p:cNvPr>
          <p:cNvSpPr>
            <a:spLocks noGrp="1"/>
          </p:cNvSpPr>
          <p:nvPr>
            <p:ph type="body" sz="quarter" idx="29"/>
          </p:nvPr>
        </p:nvSpPr>
        <p:spPr/>
        <p:txBody>
          <a:bodyPr/>
          <a:lstStyle/>
          <a:p>
            <a:r>
              <a:rPr lang="en-US"/>
              <a:t>Lorem ipsum dolor sit amet consectetuer adipiscing elit, </a:t>
            </a:r>
            <a:br>
              <a:rPr lang="en-US"/>
            </a:br>
            <a:r>
              <a:rPr lang="en-US"/>
              <a:t>sed diam nonummy nibh euismod</a:t>
            </a:r>
          </a:p>
        </p:txBody>
      </p:sp>
      <p:sp>
        <p:nvSpPr>
          <p:cNvPr id="296" name="Text Placeholder 295">
            <a:extLst>
              <a:ext uri="{FF2B5EF4-FFF2-40B4-BE49-F238E27FC236}">
                <a16:creationId xmlns:a16="http://schemas.microsoft.com/office/drawing/2014/main" id="{A085C71C-38D8-D24F-98A3-15D7868C8C19}"/>
              </a:ext>
            </a:extLst>
          </p:cNvPr>
          <p:cNvSpPr>
            <a:spLocks noGrp="1"/>
          </p:cNvSpPr>
          <p:nvPr>
            <p:ph type="body" idx="30"/>
          </p:nvPr>
        </p:nvSpPr>
        <p:spPr/>
        <p:txBody>
          <a:bodyPr/>
          <a:lstStyle/>
          <a:p>
            <a:r>
              <a:rPr lang="en-US"/>
              <a:t>Lorem ipsum dolor sit amet</a:t>
            </a:r>
          </a:p>
        </p:txBody>
      </p:sp>
      <p:sp>
        <p:nvSpPr>
          <p:cNvPr id="299" name="Text Placeholder 298">
            <a:extLst>
              <a:ext uri="{FF2B5EF4-FFF2-40B4-BE49-F238E27FC236}">
                <a16:creationId xmlns:a16="http://schemas.microsoft.com/office/drawing/2014/main" id="{BA9886D9-B6B7-5D49-AEB9-AFC0BB9CD938}"/>
              </a:ext>
            </a:extLst>
          </p:cNvPr>
          <p:cNvSpPr>
            <a:spLocks noGrp="1"/>
          </p:cNvSpPr>
          <p:nvPr>
            <p:ph type="body" sz="quarter" idx="33"/>
          </p:nvPr>
        </p:nvSpPr>
        <p:spPr/>
        <p:txBody>
          <a:bodyPr/>
          <a:lstStyle/>
          <a:p>
            <a:r>
              <a:rPr lang="en-US"/>
              <a:t>Lorem ipsum dolor sit amet consectetuer adipiscing elit, </a:t>
            </a:r>
            <a:br>
              <a:rPr lang="en-US"/>
            </a:br>
            <a:r>
              <a:rPr lang="en-US"/>
              <a:t>sed diam nonummy nibh euismod</a:t>
            </a:r>
          </a:p>
        </p:txBody>
      </p:sp>
      <p:sp>
        <p:nvSpPr>
          <p:cNvPr id="300" name="Text Placeholder 299">
            <a:extLst>
              <a:ext uri="{FF2B5EF4-FFF2-40B4-BE49-F238E27FC236}">
                <a16:creationId xmlns:a16="http://schemas.microsoft.com/office/drawing/2014/main" id="{6E3DA1E8-1071-DA4F-B15A-B8C4D04ED94B}"/>
              </a:ext>
            </a:extLst>
          </p:cNvPr>
          <p:cNvSpPr>
            <a:spLocks noGrp="1"/>
          </p:cNvSpPr>
          <p:nvPr>
            <p:ph type="body" idx="34"/>
          </p:nvPr>
        </p:nvSpPr>
        <p:spPr/>
        <p:txBody>
          <a:bodyPr/>
          <a:lstStyle/>
          <a:p>
            <a:r>
              <a:rPr lang="en-US"/>
              <a:t>Lorem ipsum dolor sit amet</a:t>
            </a:r>
          </a:p>
        </p:txBody>
      </p:sp>
      <p:sp>
        <p:nvSpPr>
          <p:cNvPr id="301" name="Text Placeholder 300">
            <a:extLst>
              <a:ext uri="{FF2B5EF4-FFF2-40B4-BE49-F238E27FC236}">
                <a16:creationId xmlns:a16="http://schemas.microsoft.com/office/drawing/2014/main" id="{5E5FEC2A-D114-234A-993E-D136899FE1EA}"/>
              </a:ext>
            </a:extLst>
          </p:cNvPr>
          <p:cNvSpPr>
            <a:spLocks noGrp="1"/>
          </p:cNvSpPr>
          <p:nvPr>
            <p:ph type="body" sz="quarter" idx="35"/>
          </p:nvPr>
        </p:nvSpPr>
        <p:spPr/>
        <p:txBody>
          <a:bodyPr/>
          <a:lstStyle/>
          <a:p>
            <a:r>
              <a:rPr lang="en-US"/>
              <a:t>Lorem ipsum dolor sit amet consectetuer adipiscing elit, </a:t>
            </a:r>
            <a:br>
              <a:rPr lang="en-US"/>
            </a:br>
            <a:r>
              <a:rPr lang="en-US"/>
              <a:t>sed diam nonummy nibh euismod</a:t>
            </a:r>
          </a:p>
        </p:txBody>
      </p:sp>
      <p:sp>
        <p:nvSpPr>
          <p:cNvPr id="302" name="Text Placeholder 301">
            <a:extLst>
              <a:ext uri="{FF2B5EF4-FFF2-40B4-BE49-F238E27FC236}">
                <a16:creationId xmlns:a16="http://schemas.microsoft.com/office/drawing/2014/main" id="{54932BF7-A47E-994E-8D38-4B3A53B38E24}"/>
              </a:ext>
            </a:extLst>
          </p:cNvPr>
          <p:cNvSpPr>
            <a:spLocks noGrp="1"/>
          </p:cNvSpPr>
          <p:nvPr>
            <p:ph type="body" idx="36"/>
          </p:nvPr>
        </p:nvSpPr>
        <p:spPr/>
        <p:txBody>
          <a:bodyPr/>
          <a:lstStyle/>
          <a:p>
            <a:r>
              <a:rPr lang="en-US"/>
              <a:t>Lorem ipsum dolor sit amet</a:t>
            </a:r>
          </a:p>
        </p:txBody>
      </p:sp>
      <p:sp>
        <p:nvSpPr>
          <p:cNvPr id="303" name="Text Placeholder 302">
            <a:extLst>
              <a:ext uri="{FF2B5EF4-FFF2-40B4-BE49-F238E27FC236}">
                <a16:creationId xmlns:a16="http://schemas.microsoft.com/office/drawing/2014/main" id="{297E64BC-E4C5-384E-A885-311532A07874}"/>
              </a:ext>
            </a:extLst>
          </p:cNvPr>
          <p:cNvSpPr>
            <a:spLocks noGrp="1"/>
          </p:cNvSpPr>
          <p:nvPr>
            <p:ph type="body" sz="quarter" idx="37"/>
          </p:nvPr>
        </p:nvSpPr>
        <p:spPr/>
        <p:txBody>
          <a:bodyPr/>
          <a:lstStyle/>
          <a:p>
            <a:r>
              <a:rPr lang="en-US"/>
              <a:t>Lorem ipsum dolor sit amet consectetuer adipiscing elit, </a:t>
            </a:r>
            <a:br>
              <a:rPr lang="en-US"/>
            </a:br>
            <a:r>
              <a:rPr lang="en-US"/>
              <a:t>sed diam nonummy nibh euismod</a:t>
            </a:r>
          </a:p>
        </p:txBody>
      </p:sp>
      <p:sp>
        <p:nvSpPr>
          <p:cNvPr id="304" name="Text Placeholder 303">
            <a:extLst>
              <a:ext uri="{FF2B5EF4-FFF2-40B4-BE49-F238E27FC236}">
                <a16:creationId xmlns:a16="http://schemas.microsoft.com/office/drawing/2014/main" id="{56A69270-6AB8-3E49-9D29-BF18A8EC0901}"/>
              </a:ext>
            </a:extLst>
          </p:cNvPr>
          <p:cNvSpPr>
            <a:spLocks noGrp="1"/>
          </p:cNvSpPr>
          <p:nvPr>
            <p:ph type="body" idx="38"/>
          </p:nvPr>
        </p:nvSpPr>
        <p:spPr/>
        <p:txBody>
          <a:bodyPr/>
          <a:lstStyle/>
          <a:p>
            <a:r>
              <a:rPr lang="en-US"/>
              <a:t>Lorem ipsum dolor sit amet</a:t>
            </a:r>
          </a:p>
        </p:txBody>
      </p:sp>
    </p:spTree>
    <p:extLst>
      <p:ext uri="{BB962C8B-B14F-4D97-AF65-F5344CB8AC3E}">
        <p14:creationId xmlns:p14="http://schemas.microsoft.com/office/powerpoint/2010/main" val="1098878064"/>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LT Template_Modern Clean Sophisticated_01_AS - v6" id="{0AA3A176-5614-4CF7-97C7-387B0FB7AD04}" vid="{229230A5-5D58-4AD6-A6F9-E951DED424C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480f6609812271f56e53f2aff71704">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b48d77c16982ba2890c3fe2b4c067b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00B52848-9F15-412E-907E-592D80B16D34}">
  <ds:schemaRefs>
    <ds:schemaRef ds:uri="http://schemas.microsoft.com/sharepoint/v3/contenttype/forms"/>
  </ds:schemaRefs>
</ds:datastoreItem>
</file>

<file path=customXml/itemProps2.xml><?xml version="1.0" encoding="utf-8"?>
<ds:datastoreItem xmlns:ds="http://schemas.openxmlformats.org/officeDocument/2006/customXml" ds:itemID="{11A621F2-4F72-4D03-9533-F4606037C0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4045008-BD42-4B24-A6F5-0E1C58790533}">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Modern clean sophisticated presentation</Template>
  <TotalTime>0</TotalTime>
  <Words>647</Words>
  <Application>Microsoft Office PowerPoint</Application>
  <PresentationFormat>Widescreen</PresentationFormat>
  <Paragraphs>35</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Calibri Light</vt:lpstr>
      <vt:lpstr>Sagona ExtraLight</vt:lpstr>
      <vt:lpstr>Speak Pro</vt:lpstr>
      <vt:lpstr>Office Theme</vt:lpstr>
      <vt:lpstr>Presentation de la maquette d’un site vitrine</vt:lpstr>
      <vt:lpstr>Content slide</vt:lpstr>
      <vt:lpstr>SECTION DIVIDER SLIDE</vt:lpstr>
      <vt:lpstr>Content  with caption</vt:lpstr>
      <vt:lpstr>TWO CONTENT</vt:lpstr>
      <vt:lpstr>Slide title 29</vt:lpstr>
      <vt:lpstr>Content slide</vt:lpstr>
      <vt:lpstr>CAPTION</vt:lpstr>
      <vt:lpstr>overview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2023-03-06T10:19:21Z</dcterms:created>
  <dcterms:modified xsi:type="dcterms:W3CDTF">2023-03-06T13:13:10Z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